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7B680-8362-4712-815D-CCD4EA73FEB1}" type="datetimeFigureOut">
              <a:rPr lang="es-CR" smtClean="0"/>
              <a:t>16/5/2022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16438-AA7C-4FF8-8D11-E2D68FF93484}" type="slidenum">
              <a:rPr lang="es-CR" smtClean="0"/>
              <a:t>‹Nº›</a:t>
            </a:fld>
            <a:endParaRPr lang="es-C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6358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7B680-8362-4712-815D-CCD4EA73FEB1}" type="datetimeFigureOut">
              <a:rPr lang="es-CR" smtClean="0"/>
              <a:t>16/5/2022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16438-AA7C-4FF8-8D11-E2D68FF9348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261849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7B680-8362-4712-815D-CCD4EA73FEB1}" type="datetimeFigureOut">
              <a:rPr lang="es-CR" smtClean="0"/>
              <a:t>16/5/2022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16438-AA7C-4FF8-8D11-E2D68FF9348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602456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7B680-8362-4712-815D-CCD4EA73FEB1}" type="datetimeFigureOut">
              <a:rPr lang="es-CR" smtClean="0"/>
              <a:t>16/5/2022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16438-AA7C-4FF8-8D11-E2D68FF9348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795040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7B680-8362-4712-815D-CCD4EA73FEB1}" type="datetimeFigureOut">
              <a:rPr lang="es-CR" smtClean="0"/>
              <a:t>16/5/2022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16438-AA7C-4FF8-8D11-E2D68FF93484}" type="slidenum">
              <a:rPr lang="es-CR" smtClean="0"/>
              <a:t>‹Nº›</a:t>
            </a:fld>
            <a:endParaRPr lang="es-C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2472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7B680-8362-4712-815D-CCD4EA73FEB1}" type="datetimeFigureOut">
              <a:rPr lang="es-CR" smtClean="0"/>
              <a:t>16/5/2022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16438-AA7C-4FF8-8D11-E2D68FF9348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734203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7B680-8362-4712-815D-CCD4EA73FEB1}" type="datetimeFigureOut">
              <a:rPr lang="es-CR" smtClean="0"/>
              <a:t>16/5/2022</a:t>
            </a:fld>
            <a:endParaRPr lang="es-C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16438-AA7C-4FF8-8D11-E2D68FF9348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21324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7B680-8362-4712-815D-CCD4EA73FEB1}" type="datetimeFigureOut">
              <a:rPr lang="es-CR" smtClean="0"/>
              <a:t>16/5/2022</a:t>
            </a:fld>
            <a:endParaRPr lang="es-C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16438-AA7C-4FF8-8D11-E2D68FF9348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390879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7B680-8362-4712-815D-CCD4EA73FEB1}" type="datetimeFigureOut">
              <a:rPr lang="es-CR" smtClean="0"/>
              <a:t>16/5/2022</a:t>
            </a:fld>
            <a:endParaRPr lang="es-C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C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16438-AA7C-4FF8-8D11-E2D68FF9348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13243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807B680-8362-4712-815D-CCD4EA73FEB1}" type="datetimeFigureOut">
              <a:rPr lang="es-CR" smtClean="0"/>
              <a:t>16/5/2022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EF16438-AA7C-4FF8-8D11-E2D68FF9348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104740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7B680-8362-4712-815D-CCD4EA73FEB1}" type="datetimeFigureOut">
              <a:rPr lang="es-CR" smtClean="0"/>
              <a:t>16/5/2022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16438-AA7C-4FF8-8D11-E2D68FF9348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61146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807B680-8362-4712-815D-CCD4EA73FEB1}" type="datetimeFigureOut">
              <a:rPr lang="es-CR" smtClean="0"/>
              <a:t>16/5/2022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EF16438-AA7C-4FF8-8D11-E2D68FF93484}" type="slidenum">
              <a:rPr lang="es-CR" smtClean="0"/>
              <a:t>‹Nº›</a:t>
            </a:fld>
            <a:endParaRPr lang="es-C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7432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ucastros@uned.ac.cr" TargetMode="External"/><Relationship Id="rId2" Type="http://schemas.openxmlformats.org/officeDocument/2006/relationships/hyperlink" Target="mailto:agroindustrial@uned.ac.cr" TargetMode="External"/><Relationship Id="rId1" Type="http://schemas.openxmlformats.org/officeDocument/2006/relationships/slideLayout" Target="../slideLayouts/slideLayout4.xml"/><Relationship Id="rId5" Type="http://schemas.openxmlformats.org/officeDocument/2006/relationships/hyperlink" Target="mailto:ksaravia@uned.ac.cr" TargetMode="External"/><Relationship Id="rId4" Type="http://schemas.openxmlformats.org/officeDocument/2006/relationships/hyperlink" Target="mailto:mvillalobos@uned.ac.c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9FFD40-5480-475E-B1A5-D5EA5B393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580" y="553303"/>
            <a:ext cx="10058400" cy="1161197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200" b="1" dirty="0"/>
              <a:t>Carrera de Ingeniería Agroindustrial</a:t>
            </a:r>
            <a:br>
              <a:rPr lang="es-ES" sz="3200" dirty="0"/>
            </a:br>
            <a:r>
              <a:rPr lang="es-ES" sz="3200" dirty="0"/>
              <a:t>Procedimiento para solicitar un cupo en asignaturas de cupo limitado, una vez que se agota la matrícula</a:t>
            </a:r>
            <a:endParaRPr lang="es-CR" sz="32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C0F631-AF2C-4395-8CEF-77A6814B51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52475" y="1996864"/>
            <a:ext cx="4705351" cy="4023360"/>
          </a:xfrm>
        </p:spPr>
        <p:txBody>
          <a:bodyPr>
            <a:normAutofit/>
          </a:bodyPr>
          <a:lstStyle/>
          <a:p>
            <a:r>
              <a:rPr lang="es-ES" sz="1800" dirty="0"/>
              <a:t>Este procedimiento es exclusivamente para solicitar un cupo cuando ya se agotó la matrícula en un curso de su interés:</a:t>
            </a:r>
          </a:p>
          <a:p>
            <a:pPr marL="749808" lvl="1" indent="-457200">
              <a:buFont typeface="+mj-lt"/>
              <a:buAutoNum type="arabicPeriod"/>
            </a:pPr>
            <a:r>
              <a:rPr lang="es-ES" sz="1600" dirty="0"/>
              <a:t>Escriba un correo al encargado de la cátedra a la que pertenece la asignatura que usted desea matricular con copia a la carrera: </a:t>
            </a:r>
            <a:r>
              <a:rPr lang="es-CR" dirty="0">
                <a:hlinkClick r:id="rId2"/>
              </a:rPr>
              <a:t>agroindustrial@uned.ac.cr </a:t>
            </a:r>
            <a:endParaRPr lang="es-ES" sz="1600" dirty="0"/>
          </a:p>
          <a:p>
            <a:pPr marL="749808" lvl="1" indent="-457200">
              <a:buFont typeface="+mj-lt"/>
              <a:buAutoNum type="arabicPeriod"/>
            </a:pPr>
            <a:r>
              <a:rPr lang="es-ES" sz="1600" dirty="0"/>
              <a:t>En el correo debe indicar </a:t>
            </a:r>
            <a:r>
              <a:rPr lang="es-ES" sz="1600" b="1" dirty="0"/>
              <a:t>a) código y nombre de la asignatura que requiere matricular, b) su nombre completo, c) número de cédula y d) centro universitario al que pertenece</a:t>
            </a:r>
          </a:p>
          <a:p>
            <a:pPr marL="749808" lvl="1" indent="-457200">
              <a:buFont typeface="+mj-lt"/>
              <a:buAutoNum type="arabicPeriod"/>
            </a:pPr>
            <a:r>
              <a:rPr lang="es-ES" sz="1600" dirty="0"/>
              <a:t>Por favor, en la medida de lo posible envíe el correo desde su correo UNED</a:t>
            </a:r>
          </a:p>
          <a:p>
            <a:pPr marL="749808" lvl="1" indent="-457200">
              <a:buFont typeface="+mj-lt"/>
              <a:buAutoNum type="arabicPeriod"/>
            </a:pPr>
            <a:endParaRPr lang="es-ES" sz="1600" dirty="0"/>
          </a:p>
          <a:p>
            <a:pPr marL="292608" lvl="1" indent="0">
              <a:buNone/>
            </a:pPr>
            <a:r>
              <a:rPr lang="es-ES" sz="1600" dirty="0"/>
              <a:t> </a:t>
            </a:r>
            <a:endParaRPr lang="es-CR" sz="1600" dirty="0"/>
          </a:p>
        </p:txBody>
      </p:sp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3D34A9D7-AF29-4FB4-A6D3-29F6E716794C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44734470"/>
              </p:ext>
            </p:extLst>
          </p:nvPr>
        </p:nvGraphicFramePr>
        <p:xfrm>
          <a:off x="6096001" y="1996864"/>
          <a:ext cx="5514974" cy="3840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339">
                  <a:extLst>
                    <a:ext uri="{9D8B030D-6E8A-4147-A177-3AD203B41FA5}">
                      <a16:colId xmlns:a16="http://schemas.microsoft.com/office/drawing/2014/main" val="3590688272"/>
                    </a:ext>
                  </a:extLst>
                </a:gridCol>
                <a:gridCol w="2164651">
                  <a:extLst>
                    <a:ext uri="{9D8B030D-6E8A-4147-A177-3AD203B41FA5}">
                      <a16:colId xmlns:a16="http://schemas.microsoft.com/office/drawing/2014/main" val="2165152638"/>
                    </a:ext>
                  </a:extLst>
                </a:gridCol>
                <a:gridCol w="1921984">
                  <a:extLst>
                    <a:ext uri="{9D8B030D-6E8A-4147-A177-3AD203B41FA5}">
                      <a16:colId xmlns:a16="http://schemas.microsoft.com/office/drawing/2014/main" val="2784934159"/>
                    </a:ext>
                  </a:extLst>
                </a:gridCol>
              </a:tblGrid>
              <a:tr h="366184">
                <a:tc>
                  <a:txBody>
                    <a:bodyPr/>
                    <a:lstStyle/>
                    <a:p>
                      <a:r>
                        <a:rPr lang="es-ES" sz="1400" dirty="0">
                          <a:latin typeface="+mn-lt"/>
                        </a:rPr>
                        <a:t>Cátedra</a:t>
                      </a:r>
                      <a:endParaRPr lang="es-CR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>
                          <a:latin typeface="+mn-lt"/>
                        </a:rPr>
                        <a:t>Asignaturas</a:t>
                      </a:r>
                      <a:endParaRPr lang="es-CR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>
                          <a:latin typeface="+mn-lt"/>
                        </a:rPr>
                        <a:t>Encargado y correo</a:t>
                      </a:r>
                      <a:endParaRPr lang="es-CR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3797116"/>
                  </a:ext>
                </a:extLst>
              </a:tr>
              <a:tr h="1383621">
                <a:tc>
                  <a:txBody>
                    <a:bodyPr/>
                    <a:lstStyle/>
                    <a:p>
                      <a:r>
                        <a:rPr lang="es-ES" sz="1400" dirty="0">
                          <a:latin typeface="+mn-lt"/>
                        </a:rPr>
                        <a:t>Agroindustria</a:t>
                      </a:r>
                      <a:endParaRPr lang="es-CR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>
                          <a:latin typeface="+mn-lt"/>
                        </a:rPr>
                        <a:t>03210 Procesos Agroindustriales I</a:t>
                      </a:r>
                    </a:p>
                    <a:p>
                      <a:r>
                        <a:rPr lang="es-ES" sz="1400" dirty="0">
                          <a:latin typeface="+mn-lt"/>
                        </a:rPr>
                        <a:t>03211 Procesos agroindustriales II</a:t>
                      </a:r>
                    </a:p>
                    <a:p>
                      <a:r>
                        <a:rPr lang="es-CR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03196 </a:t>
                      </a:r>
                      <a:r>
                        <a:rPr lang="es-ES" sz="1400" dirty="0">
                          <a:latin typeface="+mn-lt"/>
                        </a:rPr>
                        <a:t>Seminario de desarrollo de productos II</a:t>
                      </a:r>
                    </a:p>
                    <a:p>
                      <a:r>
                        <a:rPr lang="es-ES" sz="1400" dirty="0">
                          <a:latin typeface="+mn-lt"/>
                        </a:rPr>
                        <a:t>00622 Control de calidad</a:t>
                      </a:r>
                    </a:p>
                    <a:p>
                      <a:endParaRPr lang="es-CR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>
                          <a:latin typeface="+mn-lt"/>
                        </a:rPr>
                        <a:t>Julio Castro Serrano</a:t>
                      </a:r>
                    </a:p>
                    <a:p>
                      <a:r>
                        <a:rPr lang="es-ES" sz="1400" dirty="0">
                          <a:latin typeface="+mn-lt"/>
                          <a:hlinkClick r:id="rId3"/>
                        </a:rPr>
                        <a:t>jucastros@uned.ac.cr</a:t>
                      </a:r>
                      <a:endParaRPr lang="es-ES" sz="1400" dirty="0">
                        <a:latin typeface="+mn-lt"/>
                      </a:endParaRPr>
                    </a:p>
                    <a:p>
                      <a:endParaRPr lang="es-ES" sz="1400" dirty="0">
                        <a:latin typeface="+mn-lt"/>
                      </a:endParaRPr>
                    </a:p>
                    <a:p>
                      <a:endParaRPr lang="es-CR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2340258"/>
                  </a:ext>
                </a:extLst>
              </a:tr>
              <a:tr h="812628">
                <a:tc>
                  <a:txBody>
                    <a:bodyPr/>
                    <a:lstStyle/>
                    <a:p>
                      <a:r>
                        <a:rPr lang="es-ES" sz="1400" dirty="0">
                          <a:latin typeface="+mn-lt"/>
                        </a:rPr>
                        <a:t>Tecnología Agroindustrial</a:t>
                      </a:r>
                      <a:endParaRPr lang="es-CR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>
                          <a:latin typeface="+mn-lt"/>
                        </a:rPr>
                        <a:t>00624 </a:t>
                      </a:r>
                      <a:r>
                        <a:rPr lang="es-C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Tecnología hortifrutícola</a:t>
                      </a:r>
                    </a:p>
                    <a:p>
                      <a:r>
                        <a:rPr lang="es-E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lang="es-C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3202 Tecnología de oleaginosas</a:t>
                      </a:r>
                      <a:endParaRPr lang="es-CR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>
                          <a:latin typeface="+mn-lt"/>
                        </a:rPr>
                        <a:t>M. Gabriela Villalobos Gutiérrez</a:t>
                      </a:r>
                    </a:p>
                    <a:p>
                      <a:r>
                        <a:rPr lang="es-ES" sz="1400" dirty="0">
                          <a:latin typeface="+mn-lt"/>
                          <a:hlinkClick r:id="rId4"/>
                        </a:rPr>
                        <a:t>mvillalobos@uned.ac.cr</a:t>
                      </a:r>
                      <a:r>
                        <a:rPr lang="es-ES" sz="1400" dirty="0">
                          <a:latin typeface="+mn-lt"/>
                        </a:rPr>
                        <a:t> </a:t>
                      </a:r>
                      <a:endParaRPr lang="es-CR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27812"/>
                  </a:ext>
                </a:extLst>
              </a:tr>
              <a:tr h="366184">
                <a:tc>
                  <a:txBody>
                    <a:bodyPr/>
                    <a:lstStyle/>
                    <a:p>
                      <a:r>
                        <a:rPr lang="es-CR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Gerencia y Desarrollo Agroindustrial</a:t>
                      </a:r>
                      <a:endParaRPr lang="es-CR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>
                          <a:latin typeface="+mn-lt"/>
                        </a:rPr>
                        <a:t>00591 Microbiología básica </a:t>
                      </a:r>
                    </a:p>
                    <a:p>
                      <a:r>
                        <a:rPr lang="es-ES" sz="1400" dirty="0">
                          <a:latin typeface="+mn-lt"/>
                        </a:rPr>
                        <a:t>03192 Calidad agroalimentaria</a:t>
                      </a:r>
                      <a:endParaRPr lang="es-CR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 err="1">
                          <a:latin typeface="+mn-lt"/>
                        </a:rPr>
                        <a:t>Karol</a:t>
                      </a:r>
                      <a:r>
                        <a:rPr lang="es-ES" sz="1400" dirty="0">
                          <a:latin typeface="+mn-lt"/>
                        </a:rPr>
                        <a:t> Saravia Zúñiga</a:t>
                      </a:r>
                    </a:p>
                    <a:p>
                      <a:r>
                        <a:rPr lang="es-CR" sz="1400" dirty="0">
                          <a:latin typeface="+mn-lt"/>
                          <a:hlinkClick r:id="rId5"/>
                        </a:rPr>
                        <a:t>ksaravia@uned.ac.cr</a:t>
                      </a:r>
                      <a:r>
                        <a:rPr lang="es-CR" sz="1400" dirty="0">
                          <a:latin typeface="+mn-lt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2113305"/>
                  </a:ext>
                </a:extLst>
              </a:tr>
            </a:tbl>
          </a:graphicData>
        </a:graphic>
      </p:graphicFrame>
      <p:sp>
        <p:nvSpPr>
          <p:cNvPr id="7" name="Rectángulo 6">
            <a:extLst>
              <a:ext uri="{FF2B5EF4-FFF2-40B4-BE49-F238E27FC236}">
                <a16:creationId xmlns:a16="http://schemas.microsoft.com/office/drawing/2014/main" id="{7EF60041-0536-491D-9A43-E58BBE36B8B7}"/>
              </a:ext>
            </a:extLst>
          </p:cNvPr>
          <p:cNvSpPr/>
          <p:nvPr/>
        </p:nvSpPr>
        <p:spPr>
          <a:xfrm>
            <a:off x="752475" y="5334000"/>
            <a:ext cx="4924425" cy="854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Los cupos son limitados y se asignan en el orden en que ingresen los correos, siempre y cuando el estudiante cumpla requisitos</a:t>
            </a:r>
            <a:endParaRPr lang="es-C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95686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Retrospección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2966</TotalTime>
  <Words>229</Words>
  <Application>Microsoft Office PowerPoint</Application>
  <PresentationFormat>Panorámica</PresentationFormat>
  <Paragraphs>28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Retrospección</vt:lpstr>
      <vt:lpstr>Carrera de Ingeniería Agroindustrial Procedimiento para solicitar un cupo en asignaturas de cupo limitado, una vez que se agota la matrícula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Gabriela Villalobos Gutierrez</dc:creator>
  <cp:lastModifiedBy>Maria Gabriela Villalobos Gutierrez</cp:lastModifiedBy>
  <cp:revision>11</cp:revision>
  <dcterms:created xsi:type="dcterms:W3CDTF">2022-05-16T15:43:49Z</dcterms:created>
  <dcterms:modified xsi:type="dcterms:W3CDTF">2022-05-18T17:10:34Z</dcterms:modified>
</cp:coreProperties>
</file>